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4" r:id="rId4"/>
    <p:sldId id="263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3"/>
  </p:normalViewPr>
  <p:slideViewPr>
    <p:cSldViewPr snapToGrid="0" snapToObjects="1">
      <p:cViewPr varScale="1">
        <p:scale>
          <a:sx n="119" d="100"/>
          <a:sy n="119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EAFB-4280-FA4B-9578-2449B390E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2AEF-5BD2-7040-912D-AFCA388B8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7C98B-5475-AB46-A4C9-6131EA08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F776D-6677-CD4D-AD39-3DD640D3F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44A1-ED0C-3943-A189-D9AAE8E5C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0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7C182-B86F-FF4B-9070-9A7286D5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574C8-55D6-6449-9E56-313D214A0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6EE96-BBC6-0A49-8583-B82DDD1B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1EB4-A4FE-804C-A8F2-1547FE8A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A2052-6C80-C948-A702-8413111B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4E504-CB29-C440-AFA6-5CE640881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6EA30-8FFE-BE40-B80B-33B388684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8CB51-F30A-8C40-94E0-0F10A35E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76885-2860-C247-A1F7-7497CA2F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64291-D2AA-0B46-9905-D454858D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E497-42DB-7F49-88AE-E7192845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77589-595E-8E49-AB56-3FCE6EBE5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669B-0030-C94E-A843-E6E96CD7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9C999-03B3-AB40-AC76-CC26D47D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E5B5-1891-6243-A979-A9037386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7010-5D61-1D48-A264-76C2FC88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7287-01D8-224F-A0FC-DFAEAFC96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419A5-DED9-3D44-8AD7-E02F9EB2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AAA1B-D31A-BE43-B1C1-B7A7C8AF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1135-2C29-2C42-B310-C38F4FAC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691C-D882-7441-9F8B-1948A44B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BED3E-D4C3-F441-8D87-19530709F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C2FB9-9A8D-4B44-949E-D327C3125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CEA8-E7B3-9347-86FA-F20D54FE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9D4F5-B370-D543-9553-A0AB7B1B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19B4C-E959-2645-8A94-56A03770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AAB8-5537-E94B-8A28-CE820A948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D203E-BA7D-6E46-A3BC-A2E5BF930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9B562-4F3A-624D-A319-E49261AA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6C565-40F4-F446-8D18-64D8F9B65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951F3-1B5C-6248-8E13-2CEE4D677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F06F-78BE-4149-96E7-36AF0621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7F57D-7883-D14E-91EB-491A5D98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A700C-F627-ED4C-9A7F-EA9C923A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55DF5-D207-8740-A8ED-AFF201DA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FD1C4-E6E8-E042-A860-F22425BF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0A738-946A-DC41-A616-DD528877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4BD8D-456F-124B-96EB-DC3E14B6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BD864-817E-1846-BF3D-31551E38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14E4F-CDCC-8948-A570-66DD01C3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1574B-90FE-8544-A7B6-2C2F32AD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5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5436E-559A-D14C-A29A-C4994D9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21BE-6837-2747-9CF4-7D01D385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07B0D-37FE-F342-B7B8-0762333F2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0BCF6-542C-2C47-AB72-B4BAF924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FCBEA-67FA-554E-A2EB-E6DD2788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50C2D-DBFF-0144-9F01-11E2E819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BEE0-1B94-C248-A834-151E1E06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FD5F3-8B64-BC44-84D3-8B237F67F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5A0EC-8AF3-D14F-9660-23AD1341E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691DE-55D4-5845-87F7-A6B7D95D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EC1DB-AAC1-2046-B712-692A663C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904AA-E3DE-0548-B2C7-98195645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F1E0-F76E-CC4F-A7D4-633E23053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42F16-2D12-F14D-9FED-6C361CE9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B154-8298-6842-8248-D268C8902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2504-23F8-CB44-B0FC-109B17BD9BCC}" type="datetimeFigureOut">
              <a:rPr lang="en-US" smtClean="0"/>
              <a:t>5/3/19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90DCF-8A9F-B948-8DA7-F816B0004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39D34-F23B-1A49-8CD5-A0661A3FC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02EA-1DCC-684B-B810-AC39AB10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6DA454-9003-0940-8707-0D9D854E6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D1E3E-51C0-054F-9328-55A61FE6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 b="123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24230-0A3F-E042-A2CA-CCFBCAECB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2" b="122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A1FB8-438A-9840-BCC6-960C52562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3" b="5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1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A1102-2D70-4340-BC1F-1564991ED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7" b="9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1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BAA80-03F1-264A-B77E-D5B85933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69" y="801792"/>
            <a:ext cx="10094869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Rubin Erin</dc:creator>
  <cp:lastModifiedBy>Rubin Erin</cp:lastModifiedBy>
  <cp:revision>2</cp:revision>
  <dcterms:created xsi:type="dcterms:W3CDTF">2019-05-03T20:51:13Z</dcterms:created>
  <dcterms:modified xsi:type="dcterms:W3CDTF">2019-05-03T20:52:27Z</dcterms:modified>
</cp:coreProperties>
</file>