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2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5/3/19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1C27-EDA6-2942-86FC-382D10114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142913" cy="3035808"/>
          </a:xfrm>
        </p:spPr>
        <p:txBody>
          <a:bodyPr/>
          <a:lstStyle/>
          <a:p>
            <a:r>
              <a:rPr lang="en-US" dirty="0"/>
              <a:t>Edward R. Murrow 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6C4FF-13BB-5D4F-ABA7-B4DA34B69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FF0419-FC23-AF44-8E90-9A7DA0FC2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15AEE8-B1E7-344A-98BF-DACA114869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7" r="24766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4F9F9-E71F-1F49-A38F-9DC9A36A5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 b="93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1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75459-26E9-B64B-AAE8-FF8E6534F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9" b="78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5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Rockwell</vt:lpstr>
      <vt:lpstr>Rockwell Condensed</vt:lpstr>
      <vt:lpstr>Rockwell Extra Bold</vt:lpstr>
      <vt:lpstr>Wingdings</vt:lpstr>
      <vt:lpstr>Wood Type</vt:lpstr>
      <vt:lpstr>Edward R. Murrow HS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R. Murrow HS</dc:title>
  <dc:creator>Rubin Erin</dc:creator>
  <cp:lastModifiedBy>Rubin Erin</cp:lastModifiedBy>
  <cp:revision>3</cp:revision>
  <dcterms:created xsi:type="dcterms:W3CDTF">2019-05-03T20:50:35Z</dcterms:created>
  <dcterms:modified xsi:type="dcterms:W3CDTF">2019-05-03T20:52:09Z</dcterms:modified>
</cp:coreProperties>
</file>